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63" r:id="rId4"/>
    <p:sldId id="260" r:id="rId5"/>
    <p:sldId id="290" r:id="rId6"/>
    <p:sldId id="262" r:id="rId7"/>
    <p:sldId id="284" r:id="rId8"/>
    <p:sldId id="259" r:id="rId9"/>
    <p:sldId id="258" r:id="rId10"/>
    <p:sldId id="286" r:id="rId11"/>
    <p:sldId id="285" r:id="rId12"/>
    <p:sldId id="256" r:id="rId13"/>
    <p:sldId id="257" r:id="rId14"/>
    <p:sldId id="267" r:id="rId15"/>
    <p:sldId id="289" r:id="rId16"/>
    <p:sldId id="288" r:id="rId17"/>
    <p:sldId id="269" r:id="rId18"/>
    <p:sldId id="270" r:id="rId19"/>
    <p:sldId id="272" r:id="rId20"/>
    <p:sldId id="273" r:id="rId21"/>
    <p:sldId id="276" r:id="rId22"/>
    <p:sldId id="277" r:id="rId23"/>
    <p:sldId id="278" r:id="rId24"/>
    <p:sldId id="274" r:id="rId25"/>
    <p:sldId id="279" r:id="rId26"/>
    <p:sldId id="280" r:id="rId27"/>
    <p:sldId id="281" r:id="rId28"/>
    <p:sldId id="283" r:id="rId29"/>
    <p:sldId id="291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58" autoAdjust="0"/>
  </p:normalViewPr>
  <p:slideViewPr>
    <p:cSldViewPr>
      <p:cViewPr>
        <p:scale>
          <a:sx n="81" d="100"/>
          <a:sy n="81" d="100"/>
        </p:scale>
        <p:origin x="-102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21E2D1-05D9-4D23-AD76-772EB97AC599}" type="datetimeFigureOut">
              <a:rPr lang="pl-PL" smtClean="0"/>
              <a:pPr/>
              <a:t>20.05.2015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AA5B82-5975-43EE-BCA4-5EA029DB53A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2557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Egzamin potwierdzający kwalifikacje E.12 w zawodzie technik informatyk - 351203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Spotkanie z rodzicami 14.01.2014</a:t>
            </a:r>
            <a:endParaRPr lang="pl-PL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bez tytuł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480720" cy="5688632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Informacja o szczegółach dotyczących dostosowania warunków przeprowadzania egzaminu zawodowego jest publikowana na stronie internetowej Centralnej Komisji Egzaminacyjnej.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Dostosowanie egzaminu do indywidualnych potrzeb edukacyjnych i możliwości psychofizycznych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Termin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•    część pisemna (przy komputerze) – 16 czerwca 	2014r. godz. 10.00 i godz. 12.00;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•    część pisemna (arkusze) – 16 czerwca 2014r. godz. 	12.00;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•    część praktyczna od 26 maja do 7 lipca 2014r.  </a:t>
            </a:r>
          </a:p>
          <a:p>
            <a:pPr lvl="2"/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(trzy zmiany – 8.00, 12.00, 16.00)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Terminy egzaminów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84311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Struktura egzaminu zawodowego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Część pisemna</a:t>
            </a:r>
            <a:endParaRPr lang="pl-PL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Organizacja i przebieg części pisemnej egzaminu zawodowego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czasie trwania części pisemnej egzaminu zawodowego każdy Zdający pracuje przy: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 indywidualnym stanowisku egzaminacyjnym wspomaganym elektronicznie –w przypadku gdy część pisemna egzaminu zawodowego jest przeprowadzana  z wykorzystaniem elektronicznego systemu przeprowadzania egzaminu zawodowego,</a:t>
            </a:r>
          </a:p>
          <a:p>
            <a:pPr>
              <a:buNone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 osobnym stoliku – w przypadku, gdy część pisemna egzaminu zawodowego jest przeprowadzana z wykorzystaniem arkuszy egzaminacyjnych i kart odpowiedzi.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Organizacja egzaminu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Laureaci i finaliści turniejów lub olimpiad tematycznych związanych z wybranym obszarem kształcenia zawodowego są zwolnieni z części pisemnej egzaminu  zawodowego na podstawie zaświadczenia stwierdzającego uzyskanie tytułu odpowiednio laureata lub finalisty. Zaświadczenie przedkłada się przewodniczącemu zespołu egzaminacyjnego.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Zwolnienie laureata lub finalisty turnieju lub olimpiady tematycznej z części pisemnej egzaminu zawodowego jest równoznaczne z uzyskaniem z części pisemnej egzaminu zawodowego najwyższego wyniku, czyli 100%.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Wykaz turniejów i olimpiad tematycznych do publicznej wiadomości podaje dyrektor Centralnej Komisji Egzaminacyjnej.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Zwolnienia z egzaminu z części pisemnej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Część pisemna jest przeprowadzana w formie testu pisemnego.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Część pisemna egzaminu zawodowego może być przeprowadzana: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 z wykorzystaniem elektronicznego systemu przeprowadzania egzaminu zawodowego, po uzyskaniu upoważnienia przez placówkę przeprowadzającą egzamin lub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 z wykorzystaniem arkuszy egzaminacyjnych i kart odpowiedzi.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Część pisemna trwa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60 minut i przeprowadzana jest w formie testu składającego się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40 zadań zamkniętych zawierających cztery odpowiedzi do wyboru, z których tylko jedna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odpowiedź jest prawidłowa.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Część pisemna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Przykład zadania testowego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04721"/>
            <a:ext cx="8229600" cy="287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0395"/>
            <a:ext cx="8229600" cy="368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Część praktyczna egzaminu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792087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Akty prawne 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276873"/>
            <a:ext cx="7772400" cy="2808311"/>
          </a:xfrm>
        </p:spPr>
        <p:txBody>
          <a:bodyPr>
            <a:normAutofit fontScale="32500" lnSpcReduction="20000"/>
          </a:bodyPr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Rozporządzenie MEN z 23 grudnia 2011 r. w sprawie klasyfikacji zawodów szkolnictwa zawodowego. </a:t>
            </a:r>
          </a:p>
          <a:p>
            <a:endParaRPr lang="pl-PL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Rozporządzenie MEN z 7 lutego 2012 r. w sprawie podstawy programowej kształcenia w zawodach. </a:t>
            </a:r>
          </a:p>
          <a:p>
            <a:pPr algn="l">
              <a:buFont typeface="Arial" pitchFamily="34" charset="0"/>
              <a:buChar char="•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Część praktyczna jest przeprowadzana w formie testu praktycznego.</a:t>
            </a:r>
          </a:p>
          <a:p>
            <a:pPr>
              <a:buNone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Część praktyczna egzaminu zawodowego polega na wykonaniu przez zdającego zadania</a:t>
            </a:r>
          </a:p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	egzaminacyjnego zawartego w arkuszu egzaminacyjnym na stanowisku egzaminacyjnym.</a:t>
            </a:r>
          </a:p>
          <a:p>
            <a:pPr>
              <a:buNone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Stanowisko powinno być przygotowane z uwzględnieniem warunków realizacji kształcenia w danym zawodzie określonych w podstawie programowej kształcenia w zawodach, właściwych dla kwalifikacji wyodrębnionej w tym zawodzie, w zakresie której odbywa się ten egzamin.</a:t>
            </a: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Na zapoznanie się z treścią zadania egzaminacyjnego zawartego w arkuszu egzaminacyjnym oraz z wyposażeniem stanowiska egzaminacyjnego Zdający ma 10 minut, których nie wlicza  się do czasu trwania części praktycznej egzaminu zawodowego.</a:t>
            </a:r>
          </a:p>
          <a:p>
            <a:pPr>
              <a:buNone/>
            </a:pP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Kwalifikacja E12 czas trwania egzaminu 150 min.</a:t>
            </a: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Informacje ogólne o egzaminie praktycznym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Przebieg wykonania zgodny z przepisami BHP;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Zainstalowany procesor – Rezultat 1;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Zainstalowana pamięć RAM – Rezultat 2;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Utworzone partycje – Rezultat 3;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Zainstalowany system operacyjny – Rezultat 4;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Zainstalowane sterowniki – Rezultat 5;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Zainstalowany program antywirusowy i utworzone konto – Rezultat 6.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Ocenie podlegać będzie: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poprawny montażu zestawu komputerowego i zachowanie przepisów BHP;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poprawność instalacji systemu operacyjnego;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poprawność konfiguracji systemu operacyjnego;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poprawność instalacji sterowników;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poprawność instalacji oprogramowania;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poprawność utworzenia konta.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Kryteria oceniania wykonania zadania praktycznego będą uwzględniać: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Przygotowanie stanowiska komputerowego do pracy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3) dobiera urządzenia techniki komputerowej do określonych warunków technicznych,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przykład: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 dobiera odpowiednie komponenty do wykonania zadania;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7) instaluje i aktualizuje systemy operacyjne i aplikacje, na przykład: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 instaluje w sposób standardowy system operacyjny;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8) stosuje polecenia systemów operacyjnych do zarządzania systemem,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przykład: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 wykorzystuje polecania systemu do zarządzania użytkownikami systemu;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9) instaluje i konfiguruje sterowniki urządzeń, na przykład: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 instaluje brakujące sterowniki w celu poprawnego systemu operacyjnego;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12) stosuje oprogramowanie zabezpieczające, na przykład: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 stosuje program antywirusowy do zabezpieczenia komputera;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Umiejętności sprawdzane zadaniem praktycznym: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Zdający zdał egzamin zawodowy, jeżeli uzyskał: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1) z części pisemnej – co najmniej 50% punktów możliwych do uzyskania (czyli Zdający rozwiązał poprawnie minimum 20 zadań testu pisemnego),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2) z części praktycznej – co najmniej 75% punktów możliwych do uzyskania.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Wynik egzaminu zawodowego ustala i ogłasza komisja okręgowa.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Wynik ustalony przez komisję okręgową jest ostateczny.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Podstawa uznania egzaminu za zdany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Jeżeli Zdający uzna, że w trakcie egzaminu zostały naruszone przepisy dotyczące jego przeprowadzania, może zgłosić pisemnie zastrzeżenie do dyrektora OKE w terminie 2 dni roboczych od daty egzaminu w części pisemnej lub praktycznej. Zastrzeżenie musi zawierać dokładny opis zaistniałej sytuacji będącej naruszeniem przepisów.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Dyrektor OKE rozpatruje zastrzeżenie w terminie 7 dni od daty jego otrzymania. W razie stwierdzenia naruszenia przepisów, dyrektor OKE w porozumieniu z dyrektorem Komisji  Centralnej może unieważnić dany egzamin w stosunku do wszystkich Zdających albo Zdających w jednej szkole/placówce/ u pracodawcy lub w jednej sali, a także w stosunku do poszczególnych Zdających i zarządzić jego ponowne przeprowadzenie.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Rozstrzygnięcie dyrektora OKE jest ostateczne. Nowy termin egzaminu ustala dyrektor OKE w porozumieniu z dyrektorem CKE.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Postępowanie po egzaminie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Autofit/>
          </a:bodyPr>
          <a:lstStyle/>
          <a:p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Przewodniczący zespołu egzaminacyjnego lub zespołu nadzorującego część praktyczną egzaminu może unieważnić odpowiednią część egzaminu w przypadku:</a:t>
            </a: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1) stwierdzenia niesamodzielnego rozwiązywania zadań egzaminacyjnych przez</a:t>
            </a: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	zdającego,</a:t>
            </a: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2) wniesienia przez zdającego do sali egzaminacyjnej urządzenia telekomunikacyjnego lub</a:t>
            </a: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	materiałów i przyborów pomocniczych niewymienionych w wykazie ogłoszonym przez dyrektora CKE albo korzystania przez zdającego podczas egzaminu z urządzenia telekomunikacyjnego </a:t>
            </a: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	lub niedopuszczonych do użytku materiałów i przyborów,</a:t>
            </a: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3) zakłócania przez zdającego prawidłowego przebiegu części pisemnej lub części praktycznej egzaminu zawodowego w sposób utrudniający pracę pozostałym Zdającym.</a:t>
            </a:r>
          </a:p>
          <a:p>
            <a:endParaRPr lang="pl-PL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Dyrektor OKE w porozumieniu z dyrektorem CKE może unieważnić egzamin zdającego lub Zdających i zarządzić jego ponowne przeprowadzenie w przypadku:</a:t>
            </a:r>
          </a:p>
          <a:p>
            <a:endParaRPr lang="pl-PL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1) niemożności ustalenia wyniku egzaminu na skutek zaginięcia lub zniszczenia kart oceny, kart odpowiedzi lub odpowiedzi Zdających zapisanych i zarchiwizowanych w elektronicznym systemie przeprowadzania egzaminu,</a:t>
            </a:r>
          </a:p>
          <a:p>
            <a:pPr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2) stwierdzenia naruszenia przepisów dotyczących przeprowadzania egzaminu, na skutek zastrzeżeń zgłoszonych przez zdającego lub z urzędu, jeżeli to naruszenie mogło wpłynąć na wynik danego egzaminu.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Unieważnienie egzaminu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Osoby, które: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nie zdały jednej lub obu części egzaminu,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nie przystąpiły do egzaminu w wyznaczonym terminie,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przerwały egzamin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mogą ponownie przystąpić do egzaminu lub niezdanej części, z tym że: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 uczniowie (słuchacze) przystępują do egzaminu w kolejnych terminach w trakcie nauki oraz dwukrotnie po zakończeniu nauki na zasadach określonych dla absolwentów; przystąpienie po raz trzeci lub kolejny po zakończeniu nauki odbywa się na warunkach określonych dla egzaminu eksternistycznego,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Ponowne przystąpienie do egzaminu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Okręgowa Komisja Egzaminacyjna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ul. Grzybowska 77, 00-844 Warszawa </a:t>
            </a:r>
          </a:p>
          <a:p>
            <a:pPr algn="ctr">
              <a:buNone/>
            </a:pP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tel. 457-03-35 tel./fax 457-03-45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info@oke.waw.pl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www.oke.waw.pl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Wydział Egzaminów Zawodowych </a:t>
            </a:r>
          </a:p>
          <a:p>
            <a:pPr algn="ctr">
              <a:buNone/>
            </a:pPr>
            <a:r>
              <a:rPr lang="de-DE" sz="2800" b="1" dirty="0" smtClean="0">
                <a:latin typeface="Times New Roman" pitchFamily="18" charset="0"/>
                <a:cs typeface="Times New Roman" pitchFamily="18" charset="0"/>
              </a:rPr>
              <a:t>tel. 457-03-28, 457-03-19, 457-04-74, 457-03-53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kierownik.wez@oke.waw.pl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wez@oke.waw.pl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Wydział Organizacyjno-Administracyjny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tel. 457-03-38, 457-03-36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pl-PL" sz="2800" b="1" dirty="0" err="1" smtClean="0">
                <a:latin typeface="Times New Roman" pitchFamily="18" charset="0"/>
                <a:cs typeface="Times New Roman" pitchFamily="18" charset="0"/>
              </a:rPr>
              <a:t>zawodowe@oke.waw.pl</a:t>
            </a: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Wydział Badań i Analiz </a:t>
            </a:r>
          </a:p>
          <a:p>
            <a:pPr algn="ctr">
              <a:buNone/>
            </a:pPr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tel. 457-03-22, 457-03-12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Kontakt</a:t>
            </a:r>
            <a:endParaRPr lang="pl-PL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200" dirty="0" err="1" smtClean="0">
                <a:latin typeface="Times New Roman" pitchFamily="18" charset="0"/>
                <a:cs typeface="Times New Roman" pitchFamily="18" charset="0"/>
              </a:rPr>
              <a:t>zseil@zseil.edu.pl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Strona Zespołu Szkół Elektronicznych i Licealnych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Czym jest egzamin zawodowy ?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888433"/>
          </a:xfrm>
        </p:spPr>
        <p:txBody>
          <a:bodyPr>
            <a:noAutofit/>
          </a:bodyPr>
          <a:lstStyle/>
          <a:p>
            <a:pPr algn="l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Egzamin potwierdzający kwalifikacje w zawodzie,  jest formą oceny poziomu opanowania przez zdającego wiedzy i umiejętności z zakresu danej kwalifikacji wyodrębnionej w zawodzie, ustalonych w podstawie programowej kształcenia w zawodach.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Egzamin zawodowy jest egzaminem zewnętrznym.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Rolę instytucji zewnętrznych pełnią: Centralna Komisja Egzaminacyjna i osiem okręgowych komisji egzaminacyjnych powołanych przez Ministra Edukacji Narodowej w 1999 roku.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Egzamin zawodowy może być przeprowadzany w ciągu całego roku szkolnego w terminie ustalonym przez dyrektora komisji okręgowej, w uzgodnieniu z dyrektorem Komisji Centralnej. 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	Termin egzaminu zawodowego dyrektor komisji okręgowej ogłasza na stronie internetowej komisji okręgowej nie później niż na 5 miesięcy przed terminem egzaminu zawodowego.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Egzamin będzie obejmował zakresem tematycznym kwalifikację, czyli liczbę egzaminów w danym zawodzie. </a:t>
            </a: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praktyce będzie to jeden, dwa lub trzy egzaminy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danym zawodzie.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Informacje ogólne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 egzaminie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08111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Kwalifikacja E12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700808"/>
            <a:ext cx="7772400" cy="3312368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pl-PL" dirty="0" smtClean="0"/>
              <a:t>(E12) </a:t>
            </a:r>
            <a:r>
              <a:rPr lang="pl-PL" sz="3500" b="1" dirty="0" smtClean="0">
                <a:latin typeface="Times New Roman" pitchFamily="18" charset="0"/>
                <a:cs typeface="Times New Roman" pitchFamily="18" charset="0"/>
              </a:rPr>
              <a:t>Technik informatyk 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Planuje konfiguracje, dobiera podzespoły i montuje z nich komputery.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 Nadzoruje organizacją pracy podczas montażu. Przygotowuje do   pracy systemy komputerowe z oprogramowaniem systemowym i narzędziowym. Przygotowuje i konfiguruje urządzenia peryferyjne.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Doradza klientowi w zakresie konfiguracji i modernizacji systemów komputerowych i urządzeń peryferyjnych. Odpowiada za konserwacje urządzeń techniki komputerowej w czasie ich okresu użytkowania.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Zabezpiecza, rekonfiguruje i utrzymuje w optymalnej wydajności systemy operacyjne.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 Wykonuje zadania serwisowe polegające na diagnozowaniu i usuwaniu usterek komputera osobistego, urządzeń peryferyjnych i systemu operacyjnego.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Monitoruje pracę systemów komputerowych.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Wycenia i kosztorysuje konfiguracje systemów komputerowych oraz ich konserwacje i naprawy.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pl-PL" sz="3500" dirty="0" smtClean="0">
                <a:latin typeface="Times New Roman" pitchFamily="18" charset="0"/>
                <a:cs typeface="Times New Roman" pitchFamily="18" charset="0"/>
              </a:rPr>
              <a:t>Dba o aspekty ekologiczne na stanowisku pracy (recycling) oraz o bezpieczeństwo i higienę pracy. Potrafi zorganizować i prowadzić sklep komputerowy, serwis czy hurtownię komputerową.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08247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Dla kogo przeprowadzany jest egzamin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348881"/>
            <a:ext cx="7772400" cy="2592288"/>
          </a:xfrm>
        </p:spPr>
        <p:txBody>
          <a:bodyPr>
            <a:noAutofit/>
          </a:bodyPr>
          <a:lstStyle/>
          <a:p>
            <a:pPr algn="l"/>
            <a:r>
              <a:rPr lang="pl-PL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Egzamin zawodowy jest przeprowadzany dla:</a:t>
            </a:r>
          </a:p>
          <a:p>
            <a:pPr algn="l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 uczniów zasadniczych szkół zawodowych i techników oraz uczniów (słuchaczy) szkół policealnych,</a:t>
            </a:r>
          </a:p>
          <a:p>
            <a:pPr algn="l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 absolwentów zasadniczych szkół zawodowych, techników i szkół policealnych,</a:t>
            </a:r>
          </a:p>
          <a:p>
            <a:pPr algn="l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 osób, które ukończyły kwalifikacyjny kurs zawodowy,</a:t>
            </a:r>
          </a:p>
          <a:p>
            <a:pPr algn="l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 osób spełniających warunki określone w przepisach w sprawie egzaminów</a:t>
            </a:r>
          </a:p>
          <a:p>
            <a:pPr algn="l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eksternistycznych.</a:t>
            </a:r>
            <a:endParaRPr lang="pl-PL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1988841"/>
            <a:ext cx="7772400" cy="360039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Wymagania, które należy spełnić aby przystąpić do egzaminu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2492896"/>
            <a:ext cx="7772400" cy="2318415"/>
          </a:xfrm>
        </p:spPr>
        <p:txBody>
          <a:bodyPr>
            <a:noAutofit/>
          </a:bodyPr>
          <a:lstStyle/>
          <a:p>
            <a:pPr algn="l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Jeśli jesteś 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uczniem lub słuchaczem, który zamierza przystąpić do egzaminu zawodowego, to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powinieneś:</a:t>
            </a:r>
          </a:p>
          <a:p>
            <a:pPr algn="l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1) wypełnić pisemną deklarację dotyczącą przystąpienia do egzaminu zawodowego</a:t>
            </a:r>
          </a:p>
          <a:p>
            <a:pPr algn="l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(patrz załącznik);</a:t>
            </a:r>
          </a:p>
          <a:p>
            <a:pPr algn="l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2) złożyć wypełnioną deklarację 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dyrektorowi szkoły, nie później niż na 4 miesiące przed</a:t>
            </a:r>
          </a:p>
          <a:p>
            <a:pPr algn="l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terminem egzaminu zawodowego.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978</Words>
  <Application>Microsoft Office PowerPoint</Application>
  <PresentationFormat>Pokaz na ekranie (4:3)</PresentationFormat>
  <Paragraphs>157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Hol</vt:lpstr>
      <vt:lpstr>Egzamin potwierdzający kwalifikacje E.12 w zawodzie technik informatyk - 351203</vt:lpstr>
      <vt:lpstr>Akty prawne </vt:lpstr>
      <vt:lpstr>Czym jest egzamin zawodowy ?  </vt:lpstr>
      <vt:lpstr>Egzamin potwierdzający kwalifikacje w zawodzie,  jest formą oceny poziomu opanowania przez zdającego wiedzy i umiejętności z zakresu danej kwalifikacji wyodrębnionej w zawodzie, ustalonych w podstawie programowej kształcenia w zawodach.  Egzamin zawodowy jest egzaminem zewnętrznym.   Rolę instytucji zewnętrznych pełnią: Centralna Komisja Egzaminacyjna i osiem okręgowych komisji egzaminacyjnych powołanych przez Ministra Edukacji Narodowej w 1999 roku.  Egzamin zawodowy może być przeprowadzany w ciągu całego roku szkolnego w terminie ustalonym przez dyrektora komisji okręgowej, w uzgodnieniu z dyrektorem Komisji Centralnej.   </vt:lpstr>
      <vt:lpstr>Prezentacja programu PowerPoint</vt:lpstr>
      <vt:lpstr>Informacje ogólne  o egzaminie</vt:lpstr>
      <vt:lpstr>Kwalifikacja E12</vt:lpstr>
      <vt:lpstr>Dla kogo przeprowadzany jest egzamin</vt:lpstr>
      <vt:lpstr>Wymagania, które należy spełnić aby przystąpić do egzaminu</vt:lpstr>
      <vt:lpstr>Prezentacja programu PowerPoint</vt:lpstr>
      <vt:lpstr>Dostosowanie egzaminu do indywidualnych potrzeb edukacyjnych i możliwości psychofizycznych</vt:lpstr>
      <vt:lpstr>Terminy egzaminów</vt:lpstr>
      <vt:lpstr>Struktura egzaminu zawodowego</vt:lpstr>
      <vt:lpstr>Organizacja egzaminu</vt:lpstr>
      <vt:lpstr>Zwolnienia z egzaminu z części pisemnej</vt:lpstr>
      <vt:lpstr>Część pisemna</vt:lpstr>
      <vt:lpstr>Przykład zadania testowego</vt:lpstr>
      <vt:lpstr>Prezentacja programu PowerPoint</vt:lpstr>
      <vt:lpstr>Część praktyczna egzaminu</vt:lpstr>
      <vt:lpstr>Informacje ogólne o egzaminie praktycznym</vt:lpstr>
      <vt:lpstr>Ocenie podlegać będzie:</vt:lpstr>
      <vt:lpstr>Kryteria oceniania wykonania zadania praktycznego będą uwzględniać:</vt:lpstr>
      <vt:lpstr>Umiejętności sprawdzane zadaniem praktycznym:</vt:lpstr>
      <vt:lpstr>Podstawa uznania egzaminu za zdany</vt:lpstr>
      <vt:lpstr>Postępowanie po egzaminie</vt:lpstr>
      <vt:lpstr>Unieważnienie egzaminu</vt:lpstr>
      <vt:lpstr>Ponowne przystąpienie do egzaminu</vt:lpstr>
      <vt:lpstr>Kontakt</vt:lpstr>
      <vt:lpstr>Strona Zespołu Szkół Elektronicznych i Licealnych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ZSEiL</dc:creator>
  <cp:lastModifiedBy>Sławomir Pikuła</cp:lastModifiedBy>
  <cp:revision>29</cp:revision>
  <dcterms:created xsi:type="dcterms:W3CDTF">2014-01-14T07:12:19Z</dcterms:created>
  <dcterms:modified xsi:type="dcterms:W3CDTF">2015-05-20T17:46:18Z</dcterms:modified>
</cp:coreProperties>
</file>